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عنوان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16" name="عنصر نائب للتاريخ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9BE8D-FC07-4588-A8A0-0E3E349B2897}" type="datetimeFigureOut">
              <a:rPr lang="ar-IQ" smtClean="0"/>
              <a:t>05/06/1434</a:t>
            </a:fld>
            <a:endParaRPr lang="ar-IQ"/>
          </a:p>
        </p:txBody>
      </p: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5" name="عنصر نائب لرقم الشريحة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BE0397B-8944-4C4D-8576-C153801380A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9BE8D-FC07-4588-A8A0-0E3E349B2897}" type="datetimeFigureOut">
              <a:rPr lang="ar-IQ" smtClean="0"/>
              <a:t>05/06/1434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0397B-8944-4C4D-8576-C153801380A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9BE8D-FC07-4588-A8A0-0E3E349B2897}" type="datetimeFigureOut">
              <a:rPr lang="ar-IQ" smtClean="0"/>
              <a:t>05/06/1434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0397B-8944-4C4D-8576-C153801380A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وان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7" name="عنصر نائب للمحتوى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9BE8D-FC07-4588-A8A0-0E3E349B2897}" type="datetimeFigureOut">
              <a:rPr lang="ar-IQ" smtClean="0"/>
              <a:t>05/06/1434</a:t>
            </a:fld>
            <a:endParaRPr lang="ar-IQ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ar-IQ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BE0397B-8944-4C4D-8576-C153801380A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عنصر نائب للنص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9" name="عنصر نائب للتاريخ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9BE8D-FC07-4588-A8A0-0E3E349B2897}" type="datetimeFigureOut">
              <a:rPr lang="ar-IQ" smtClean="0"/>
              <a:t>05/06/1434</a:t>
            </a:fld>
            <a:endParaRPr lang="ar-IQ"/>
          </a:p>
        </p:txBody>
      </p:sp>
      <p:sp>
        <p:nvSpPr>
          <p:cNvPr id="11" name="عنصر نائب للتذييل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0397B-8944-4C4D-8576-C153801380A1}" type="slidenum">
              <a:rPr lang="ar-IQ" smtClean="0"/>
              <a:t>‹#›</a:t>
            </a:fld>
            <a:endParaRPr lang="ar-IQ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عنوان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9BE8D-FC07-4588-A8A0-0E3E349B2897}" type="datetimeFigureOut">
              <a:rPr lang="ar-IQ" smtClean="0"/>
              <a:t>05/06/1434</a:t>
            </a:fld>
            <a:endParaRPr lang="ar-IQ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0397B-8944-4C4D-8576-C153801380A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عنوان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25" name="عنصر نائب للنص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8" name="عنصر نائب للمحتوى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9BE8D-FC07-4588-A8A0-0E3E349B2897}" type="datetimeFigureOut">
              <a:rPr lang="ar-IQ" smtClean="0"/>
              <a:t>05/06/1434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BE0397B-8944-4C4D-8576-C153801380A1}" type="slidenum">
              <a:rPr lang="ar-IQ" smtClean="0"/>
              <a:t>‹#›</a:t>
            </a:fld>
            <a:endParaRPr lang="ar-IQ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عنوان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9BE8D-FC07-4588-A8A0-0E3E349B2897}" type="datetimeFigureOut">
              <a:rPr lang="ar-IQ" smtClean="0"/>
              <a:t>05/06/1434</a:t>
            </a:fld>
            <a:endParaRPr lang="ar-IQ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0397B-8944-4C4D-8576-C153801380A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9BE8D-FC07-4588-A8A0-0E3E349B2897}" type="datetimeFigureOut">
              <a:rPr lang="ar-IQ" smtClean="0"/>
              <a:t>05/06/1434</a:t>
            </a:fld>
            <a:endParaRPr lang="ar-IQ"/>
          </a:p>
        </p:txBody>
      </p:sp>
      <p:sp>
        <p:nvSpPr>
          <p:cNvPr id="24" name="عنصر نائب للتذييل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0397B-8944-4C4D-8576-C153801380A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9BE8D-FC07-4588-A8A0-0E3E349B2897}" type="datetimeFigureOut">
              <a:rPr lang="ar-IQ" smtClean="0"/>
              <a:t>05/06/1434</a:t>
            </a:fld>
            <a:endParaRPr lang="ar-IQ"/>
          </a:p>
        </p:txBody>
      </p:sp>
      <p:sp>
        <p:nvSpPr>
          <p:cNvPr id="29" name="عنصر نائب للتذييل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0397B-8944-4C4D-8576-C153801380A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عنصر نائب للصورة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9BE8D-FC07-4588-A8A0-0E3E349B2897}" type="datetimeFigureOut">
              <a:rPr lang="ar-IQ" smtClean="0"/>
              <a:t>05/06/1434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0397B-8944-4C4D-8576-C153801380A1}" type="slidenum">
              <a:rPr lang="ar-IQ" smtClean="0"/>
              <a:t>‹#›</a:t>
            </a:fld>
            <a:endParaRPr lang="ar-IQ"/>
          </a:p>
        </p:txBody>
      </p:sp>
      <p:sp>
        <p:nvSpPr>
          <p:cNvPr id="17" name="عنوان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عنصر نائب للنص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تاريخ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5D9BE8D-FC07-4588-A8A0-0E3E349B2897}" type="datetimeFigureOut">
              <a:rPr lang="ar-IQ" smtClean="0"/>
              <a:t>05/06/1434</a:t>
            </a:fld>
            <a:endParaRPr lang="ar-IQ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BE0397B-8944-4C4D-8576-C153801380A1}" type="slidenum">
              <a:rPr lang="ar-IQ" smtClean="0"/>
              <a:t>‹#›</a:t>
            </a:fld>
            <a:endParaRPr lang="ar-IQ"/>
          </a:p>
        </p:txBody>
      </p:sp>
      <p:sp>
        <p:nvSpPr>
          <p:cNvPr id="10" name="عنصر نائب للعنوان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58924" y="5085184"/>
            <a:ext cx="8458200" cy="1222375"/>
          </a:xfrm>
        </p:spPr>
        <p:txBody>
          <a:bodyPr>
            <a:normAutofit/>
          </a:bodyPr>
          <a:lstStyle/>
          <a:p>
            <a:r>
              <a:rPr lang="ar-IQ" sz="4800" dirty="0" smtClean="0"/>
              <a:t>المرأة الرياضية</a:t>
            </a:r>
            <a:endParaRPr lang="ar-IQ" sz="4800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980728"/>
            <a:ext cx="4608512" cy="331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8396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764704"/>
            <a:ext cx="7560840" cy="5328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1343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76672"/>
            <a:ext cx="8280920" cy="5832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187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171600"/>
          </a:xfrm>
        </p:spPr>
        <p:txBody>
          <a:bodyPr>
            <a:normAutofit fontScale="90000"/>
          </a:bodyPr>
          <a:lstStyle/>
          <a:p>
            <a:r>
              <a:rPr lang="ar-IQ" dirty="0">
                <a:solidFill>
                  <a:prstClr val="black"/>
                </a:solidFill>
              </a:rPr>
              <a:t>اختلاف المرأة عن </a:t>
            </a:r>
            <a:r>
              <a:rPr lang="ar-IQ" dirty="0" smtClean="0">
                <a:solidFill>
                  <a:prstClr val="black"/>
                </a:solidFill>
              </a:rPr>
              <a:t>الرجل</a:t>
            </a:r>
            <a:br>
              <a:rPr lang="ar-IQ" dirty="0" smtClean="0">
                <a:solidFill>
                  <a:prstClr val="black"/>
                </a:solidFill>
              </a:rPr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5112568"/>
          </a:xfrm>
        </p:spPr>
        <p:txBody>
          <a:bodyPr>
            <a:normAutofit lnSpcReduction="10000"/>
          </a:bodyPr>
          <a:lstStyle/>
          <a:p>
            <a:r>
              <a:rPr lang="ar-IQ" dirty="0">
                <a:solidFill>
                  <a:prstClr val="black"/>
                </a:solidFill>
              </a:rPr>
              <a:t>المميزات الجسمية ( الانثروبومترية </a:t>
            </a:r>
            <a:r>
              <a:rPr lang="ar-IQ" dirty="0" smtClean="0">
                <a:solidFill>
                  <a:prstClr val="black"/>
                </a:solidFill>
              </a:rPr>
              <a:t>)</a:t>
            </a:r>
          </a:p>
          <a:p>
            <a:r>
              <a:rPr lang="ar-IQ" dirty="0" smtClean="0"/>
              <a:t>الطول</a:t>
            </a:r>
          </a:p>
          <a:p>
            <a:r>
              <a:rPr lang="ar-IQ" dirty="0" smtClean="0"/>
              <a:t>الوزن</a:t>
            </a:r>
          </a:p>
          <a:p>
            <a:r>
              <a:rPr lang="ar-IQ" dirty="0" smtClean="0"/>
              <a:t>حوض المرأة</a:t>
            </a:r>
          </a:p>
          <a:p>
            <a:r>
              <a:rPr lang="ar-IQ" dirty="0" smtClean="0"/>
              <a:t>كتفا المرأة</a:t>
            </a:r>
          </a:p>
          <a:p>
            <a:r>
              <a:rPr lang="ar-IQ" dirty="0" smtClean="0"/>
              <a:t>الصدر</a:t>
            </a:r>
          </a:p>
          <a:p>
            <a:r>
              <a:rPr lang="ar-IQ" dirty="0" smtClean="0"/>
              <a:t>الجذع</a:t>
            </a:r>
          </a:p>
          <a:p>
            <a:r>
              <a:rPr lang="ar-IQ" dirty="0" smtClean="0"/>
              <a:t>الاطراف السفلى</a:t>
            </a:r>
          </a:p>
          <a:p>
            <a:r>
              <a:rPr lang="ar-IQ" dirty="0" smtClean="0"/>
              <a:t>الهيكل العظمي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60578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المميزات </a:t>
            </a:r>
            <a:r>
              <a:rPr lang="ar-IQ" dirty="0" err="1" smtClean="0"/>
              <a:t>الفسلجية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الجهاز العضلي </a:t>
            </a:r>
          </a:p>
          <a:p>
            <a:r>
              <a:rPr lang="ar-IQ" dirty="0" smtClean="0"/>
              <a:t>جهاز الدوران والدم</a:t>
            </a:r>
          </a:p>
          <a:p>
            <a:r>
              <a:rPr lang="ar-IQ" dirty="0" smtClean="0"/>
              <a:t>الجهاز التنفسي</a:t>
            </a:r>
          </a:p>
          <a:p>
            <a:r>
              <a:rPr lang="ar-IQ" dirty="0" smtClean="0"/>
              <a:t>نسبة الشحوم</a:t>
            </a:r>
          </a:p>
          <a:p>
            <a:r>
              <a:rPr lang="ar-IQ" dirty="0" smtClean="0"/>
              <a:t>معدل التمثيل الاساسي</a:t>
            </a:r>
          </a:p>
          <a:p>
            <a:r>
              <a:rPr lang="ar-IQ" dirty="0" smtClean="0"/>
              <a:t>مستويات عدد من المواد في الدم</a:t>
            </a:r>
            <a:endParaRPr lang="ar-IQ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340768"/>
            <a:ext cx="3528392" cy="324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335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1143000"/>
          </a:xfrm>
        </p:spPr>
        <p:txBody>
          <a:bodyPr/>
          <a:lstStyle/>
          <a:p>
            <a:r>
              <a:rPr lang="ar-IQ" dirty="0" smtClean="0"/>
              <a:t>المميزات النفسية</a:t>
            </a:r>
            <a:endParaRPr lang="ar-IQ" dirty="0"/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2636912"/>
            <a:ext cx="6120680" cy="309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6550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تحديد الجنس وعلاقته </a:t>
            </a:r>
            <a:r>
              <a:rPr lang="ar-IQ" dirty="0" err="1" smtClean="0"/>
              <a:t>بالالعاب</a:t>
            </a:r>
            <a:r>
              <a:rPr lang="ar-IQ" dirty="0" smtClean="0"/>
              <a:t> الرياضية</a:t>
            </a:r>
            <a:endParaRPr lang="ar-IQ" dirty="0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7860" y="1554163"/>
            <a:ext cx="3480680" cy="4525962"/>
          </a:xfrm>
        </p:spPr>
      </p:pic>
    </p:spTree>
    <p:extLst>
      <p:ext uri="{BB962C8B-B14F-4D97-AF65-F5344CB8AC3E}">
        <p14:creationId xmlns:p14="http://schemas.microsoft.com/office/powerpoint/2010/main" val="614549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Barrbody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جسم بار : كروموسوم موجود عند الانثى ملتصق بالغشاء النووي للحلية .</a:t>
            </a:r>
            <a:endParaRPr lang="ar-IQ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206654"/>
            <a:ext cx="3816424" cy="2581275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3206654"/>
            <a:ext cx="3810000" cy="2543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4812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تأثر الالعاب الرياضية على الدورة الشهرية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اختفاء الدورة الشهرية</a:t>
            </a:r>
          </a:p>
          <a:p>
            <a:r>
              <a:rPr lang="ar-IQ" dirty="0" smtClean="0"/>
              <a:t>عسر الطمث</a:t>
            </a:r>
          </a:p>
          <a:p>
            <a:r>
              <a:rPr lang="ar-IQ" dirty="0" smtClean="0"/>
              <a:t>اضطراب الدورة الشهرية</a:t>
            </a:r>
          </a:p>
          <a:p>
            <a:r>
              <a:rPr lang="ar-IQ" dirty="0" smtClean="0"/>
              <a:t>النصائح :</a:t>
            </a:r>
          </a:p>
          <a:p>
            <a:r>
              <a:rPr lang="ar-IQ" dirty="0" smtClean="0"/>
              <a:t>الاستمرار على نفس المنوال</a:t>
            </a:r>
          </a:p>
          <a:p>
            <a:r>
              <a:rPr lang="ar-IQ" dirty="0" smtClean="0"/>
              <a:t>عدم اجبار الرياضية على اداء التمارين</a:t>
            </a:r>
          </a:p>
          <a:p>
            <a:r>
              <a:rPr lang="ar-IQ" dirty="0" smtClean="0"/>
              <a:t>عدم ممارسة السباحة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416430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الرياضة والحمل</a:t>
            </a:r>
            <a:endParaRPr lang="ar-IQ" dirty="0"/>
          </a:p>
        </p:txBody>
      </p:sp>
      <p:pic>
        <p:nvPicPr>
          <p:cNvPr id="5" name="عنصر نائب للمحتوى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556792"/>
            <a:ext cx="8136904" cy="4392488"/>
          </a:xfrm>
        </p:spPr>
      </p:pic>
    </p:spTree>
    <p:extLst>
      <p:ext uri="{BB962C8B-B14F-4D97-AF65-F5344CB8AC3E}">
        <p14:creationId xmlns:p14="http://schemas.microsoft.com/office/powerpoint/2010/main" val="11706630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76672"/>
            <a:ext cx="8136904" cy="5760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8932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رحلة">
  <a:themeElements>
    <a:clrScheme name="ذروة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شبكة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حيوية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107</TotalTime>
  <Words>94</Words>
  <Application>Microsoft Office PowerPoint</Application>
  <PresentationFormat>عرض على الشاشة (3:4)‏</PresentationFormat>
  <Paragraphs>31</Paragraphs>
  <Slides>11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رحلة</vt:lpstr>
      <vt:lpstr>المرأة الرياضية</vt:lpstr>
      <vt:lpstr>اختلاف المرأة عن الرجل </vt:lpstr>
      <vt:lpstr>المميزات الفسلجية</vt:lpstr>
      <vt:lpstr>المميزات النفسية</vt:lpstr>
      <vt:lpstr>تحديد الجنس وعلاقته بالالعاب الرياضية</vt:lpstr>
      <vt:lpstr>Barrbody</vt:lpstr>
      <vt:lpstr>تأثر الالعاب الرياضية على الدورة الشهرية</vt:lpstr>
      <vt:lpstr>الرياضة والحمل</vt:lpstr>
      <vt:lpstr>عرض تقديمي في PowerPoint</vt:lpstr>
      <vt:lpstr>عرض تقديمي في PowerPoint</vt:lpstr>
      <vt:lpstr>عرض تقديمي في PowerPoint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DR.Ahmed Saker 2o1O</dc:creator>
  <cp:lastModifiedBy>DR.Ahmed Saker 2o1O</cp:lastModifiedBy>
  <cp:revision>8</cp:revision>
  <dcterms:created xsi:type="dcterms:W3CDTF">2013-04-15T20:11:01Z</dcterms:created>
  <dcterms:modified xsi:type="dcterms:W3CDTF">2013-04-15T21:58:17Z</dcterms:modified>
</cp:coreProperties>
</file>